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82" d="100"/>
          <a:sy n="82" d="100"/>
        </p:scale>
        <p:origin x="643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CC85C2-5EBD-430C-A738-A2077A9B83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D1958F9-1574-4406-A411-CA521C1E738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F218A9-5886-4967-9017-858A834654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08EA6-BD46-4F6A-9874-05533AB4FD4A}" type="datetimeFigureOut">
              <a:rPr lang="en-US" smtClean="0"/>
              <a:t>2022-01-14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A3A166-786E-4EAC-9257-377C0E92A3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005553-BDBC-4CDE-9644-7627F20018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312FC-5A2D-41CC-B46D-4171679578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1299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84F0D9-63C3-48CF-B725-0099EDD798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29E1263-6E48-43E3-A033-160E5CA403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19DA30-9082-4FED-927F-9FFDD26CBB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08EA6-BD46-4F6A-9874-05533AB4FD4A}" type="datetimeFigureOut">
              <a:rPr lang="en-US" smtClean="0"/>
              <a:t>2022-01-14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E64EF8-692F-4869-9224-27AC41DBAA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660AA2-62B9-41FA-84BA-9C7BDA5ADF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312FC-5A2D-41CC-B46D-4171679578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313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05A4BB9-9F43-4448-8339-530A3BAA100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533657C-AA4A-4B53-B52B-F740247AA99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D89E44-74F2-4304-B80E-874806BAFD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08EA6-BD46-4F6A-9874-05533AB4FD4A}" type="datetimeFigureOut">
              <a:rPr lang="en-US" smtClean="0"/>
              <a:t>2022-01-14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0D0D83-28D2-45EA-9890-1672A6250F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75F24E-BBD8-48D9-8D8C-0699943273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312FC-5A2D-41CC-B46D-4171679578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9457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49323F-5750-4525-AA78-516274004E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35F540-BDF0-4C96-A620-1DC33C6516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1CA995-5556-424A-9573-6F4B7A692C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08EA6-BD46-4F6A-9874-05533AB4FD4A}" type="datetimeFigureOut">
              <a:rPr lang="en-US" smtClean="0"/>
              <a:t>2022-01-14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0D07E9-B40D-45F0-BB53-8B88BBF435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83CDAD-2860-4E76-AC32-864BB825CF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312FC-5A2D-41CC-B46D-4171679578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296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E5E423-9537-40A0-B582-65E5A2D908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52E5D9-5659-4E27-999D-BB660A8368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47B216-DEAE-4186-8AD5-5DEB1ACC30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08EA6-BD46-4F6A-9874-05533AB4FD4A}" type="datetimeFigureOut">
              <a:rPr lang="en-US" smtClean="0"/>
              <a:t>2022-01-14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1EB0D2-908A-4904-A22A-F7BD78AD4B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D746CB-5759-46D6-AE9D-A76EA14B47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312FC-5A2D-41CC-B46D-4171679578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4855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A62BFD-AD63-4B21-AFF6-60C94CEE0C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7156F2-B33C-4E55-9777-F7FEA2F2952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AB24DB-2115-4BA4-8584-48A9046474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377B9D-C598-4721-8913-DE04CD9375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08EA6-BD46-4F6A-9874-05533AB4FD4A}" type="datetimeFigureOut">
              <a:rPr lang="en-US" smtClean="0"/>
              <a:t>2022-01-14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68CF46A-85E8-4DF5-A44B-384BA240D6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BF03D3-9AAE-4221-8575-94FCD4A24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312FC-5A2D-41CC-B46D-4171679578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322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19B904-6EC9-429A-AEF8-DAABE26CC7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E3D679-0CBB-41A5-B739-D61FCF33EB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192AAD-2B29-4C18-8D16-B5D437EFDE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8F93FBB-4FD8-4848-B73B-4D275CA66AA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ED4D873-993C-48C8-8D83-CE9E711EC39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6070770-0CBC-4663-B708-3DD8C6B211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08EA6-BD46-4F6A-9874-05533AB4FD4A}" type="datetimeFigureOut">
              <a:rPr lang="en-US" smtClean="0"/>
              <a:t>2022-01-14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FD658C2-2DFA-4979-BCE1-F960824A5A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B2CDC28-B0B6-42FF-A3D0-53B02EA0F4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312FC-5A2D-41CC-B46D-4171679578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4613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5AB260-78B0-4581-915E-DE13D678A0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FDD9158-7FDE-41F0-BF41-2634DCEED2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08EA6-BD46-4F6A-9874-05533AB4FD4A}" type="datetimeFigureOut">
              <a:rPr lang="en-US" smtClean="0"/>
              <a:t>2022-01-14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11C070F-F767-4D79-96CE-56B534E12C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143616-1157-4C4F-9CD7-4D30387720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312FC-5A2D-41CC-B46D-4171679578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54136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C4195F7-1EE1-451C-9E09-03364A9565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08EA6-BD46-4F6A-9874-05533AB4FD4A}" type="datetimeFigureOut">
              <a:rPr lang="en-US" smtClean="0"/>
              <a:t>2022-01-14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B9A27B7-6674-4398-B1B7-F94C5E9370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12AD72-3883-43E9-8090-87B035CCF4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312FC-5A2D-41CC-B46D-4171679578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1779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5EE346-818D-4E18-84E9-D79ABF3A79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7BD1CF-A1D1-4999-B919-6F5D41806F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217027A-48B1-4E10-8FE3-C26FE75E8C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36C382-EB2A-431B-8A3E-A5FA4A9B48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08EA6-BD46-4F6A-9874-05533AB4FD4A}" type="datetimeFigureOut">
              <a:rPr lang="en-US" smtClean="0"/>
              <a:t>2022-01-14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398B7F-F488-4C2D-B6D9-DB4CD62D1D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CF683CC-1EAA-45E5-99FB-7F4BF84078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312FC-5A2D-41CC-B46D-4171679578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5607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E285B4-348B-48E7-90FC-A4D3DC46A1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BEEFF77-BA85-4E1F-AC01-D4929808B5D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B17ED3A-8191-4BB7-A519-1BB2FA9FB7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D49AFF-ABF2-440A-ADE7-38AC450186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08EA6-BD46-4F6A-9874-05533AB4FD4A}" type="datetimeFigureOut">
              <a:rPr lang="en-US" smtClean="0"/>
              <a:t>2022-01-14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C066D0-4A0E-4E66-B665-C878F8E4AD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8D7FEB-BE41-40FD-A501-ED4E7D92CB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312FC-5A2D-41CC-B46D-4171679578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5852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87D8FFF-8BE5-4CB9-BBD8-D5C3EBCBBC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118038-4CB0-4C5D-AC0D-54E458E625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566101-B0C0-4AD1-A721-F34A91D91A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708EA6-BD46-4F6A-9874-05533AB4FD4A}" type="datetimeFigureOut">
              <a:rPr lang="en-US" smtClean="0"/>
              <a:t>2022-01-14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A34B4D-64E1-4638-81E5-4099A6B582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786F49-FAF6-47C3-B4F9-14B8707E0C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9312FC-5A2D-41CC-B46D-4171679578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643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text&#10;&#10;Description automatically generated">
            <a:extLst>
              <a:ext uri="{FF2B5EF4-FFF2-40B4-BE49-F238E27FC236}">
                <a16:creationId xmlns:a16="http://schemas.microsoft.com/office/drawing/2014/main" id="{9DF3F557-C45E-421D-81D2-B855FECBF8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7181" y="144413"/>
            <a:ext cx="4777581" cy="6569173"/>
          </a:xfrm>
          <a:prstGeom prst="rect">
            <a:avLst/>
          </a:prstGeom>
          <a:ln>
            <a:noFill/>
          </a:ln>
        </p:spPr>
      </p:pic>
      <p:cxnSp>
        <p:nvCxnSpPr>
          <p:cNvPr id="8" name="직선 연결선 7">
            <a:extLst>
              <a:ext uri="{FF2B5EF4-FFF2-40B4-BE49-F238E27FC236}">
                <a16:creationId xmlns:a16="http://schemas.microsoft.com/office/drawing/2014/main" id="{662FF061-FBB2-47C6-AFFC-8D5A219A58F4}"/>
              </a:ext>
            </a:extLst>
          </p:cNvPr>
          <p:cNvCxnSpPr/>
          <p:nvPr/>
        </p:nvCxnSpPr>
        <p:spPr>
          <a:xfrm flipH="1" flipV="1">
            <a:off x="7376812" y="4746850"/>
            <a:ext cx="128016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BBB0B538-7CE6-430E-90C4-856AB5AAC889}"/>
              </a:ext>
            </a:extLst>
          </p:cNvPr>
          <p:cNvSpPr txBox="1"/>
          <p:nvPr/>
        </p:nvSpPr>
        <p:spPr>
          <a:xfrm>
            <a:off x="7534474" y="4758661"/>
            <a:ext cx="9396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Spleen</a:t>
            </a:r>
            <a:endParaRPr lang="ko-KR" altLang="en-US" sz="2000" dirty="0">
              <a:solidFill>
                <a:srgbClr val="FF0000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cxnSp>
        <p:nvCxnSpPr>
          <p:cNvPr id="10" name="직선 연결선 29">
            <a:extLst>
              <a:ext uri="{FF2B5EF4-FFF2-40B4-BE49-F238E27FC236}">
                <a16:creationId xmlns:a16="http://schemas.microsoft.com/office/drawing/2014/main" id="{61FCDBB1-D961-4258-A6E0-735628883116}"/>
              </a:ext>
            </a:extLst>
          </p:cNvPr>
          <p:cNvCxnSpPr>
            <a:cxnSpLocks/>
          </p:cNvCxnSpPr>
          <p:nvPr/>
        </p:nvCxnSpPr>
        <p:spPr>
          <a:xfrm flipH="1">
            <a:off x="8951931" y="1344774"/>
            <a:ext cx="1530067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A899C66D-D43C-4DE8-9D75-1C5BC4D4E84F}"/>
              </a:ext>
            </a:extLst>
          </p:cNvPr>
          <p:cNvSpPr txBox="1"/>
          <p:nvPr/>
        </p:nvSpPr>
        <p:spPr>
          <a:xfrm>
            <a:off x="9298661" y="882433"/>
            <a:ext cx="1183337" cy="400110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en-US" altLang="ko-KR" sz="2000" dirty="0">
                <a:solidFill>
                  <a:srgbClr val="FF000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C57BL/6</a:t>
            </a:r>
            <a:endParaRPr lang="ko-KR" altLang="en-US" sz="2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77A9143-9755-4AD2-AFCD-50D4E3881B8B}"/>
              </a:ext>
            </a:extLst>
          </p:cNvPr>
          <p:cNvSpPr txBox="1"/>
          <p:nvPr/>
        </p:nvSpPr>
        <p:spPr>
          <a:xfrm>
            <a:off x="4372530" y="2295746"/>
            <a:ext cx="15443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3200" dirty="0">
                <a:solidFill>
                  <a:srgbClr val="FF0000"/>
                </a:solidFill>
              </a:rPr>
              <a:t>Fam49a</a:t>
            </a:r>
            <a:endParaRPr lang="ko-KR" altLang="en-US" sz="3200" dirty="0">
              <a:solidFill>
                <a:srgbClr val="FF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644B2C5-4D85-404F-A058-99BD89ED3FC0}"/>
              </a:ext>
            </a:extLst>
          </p:cNvPr>
          <p:cNvSpPr txBox="1"/>
          <p:nvPr/>
        </p:nvSpPr>
        <p:spPr>
          <a:xfrm>
            <a:off x="7407813" y="625190"/>
            <a:ext cx="1218159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3000000"/>
              </a:camera>
              <a:lightRig rig="threePt" dir="t"/>
            </a:scene3d>
          </a:bodyPr>
          <a:lstStyle/>
          <a:p>
            <a:pPr algn="r"/>
            <a:r>
              <a:rPr lang="en-US" altLang="ko-KR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C57BL/6</a:t>
            </a:r>
            <a:endParaRPr lang="ko-KR" altLang="en-US" sz="2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A2FFA03-ACE2-466D-957A-F4E81F475561}"/>
              </a:ext>
            </a:extLst>
          </p:cNvPr>
          <p:cNvSpPr txBox="1"/>
          <p:nvPr/>
        </p:nvSpPr>
        <p:spPr>
          <a:xfrm>
            <a:off x="7608169" y="625190"/>
            <a:ext cx="1799749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3000000"/>
              </a:camera>
              <a:lightRig rig="threePt" dir="t"/>
            </a:scene3d>
          </a:bodyPr>
          <a:lstStyle/>
          <a:p>
            <a:pPr algn="r"/>
            <a:r>
              <a:rPr lang="en-US" altLang="ko-KR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Fam49a-KO</a:t>
            </a:r>
            <a:endParaRPr lang="ko-KR" altLang="en-US" sz="2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86FE8FA-E066-472F-92CB-0116680E0813}"/>
              </a:ext>
            </a:extLst>
          </p:cNvPr>
          <p:cNvSpPr txBox="1"/>
          <p:nvPr/>
        </p:nvSpPr>
        <p:spPr>
          <a:xfrm>
            <a:off x="8137306" y="739566"/>
            <a:ext cx="1660166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3000000"/>
              </a:camera>
              <a:lightRig rig="threePt" dir="t"/>
            </a:scene3d>
          </a:bodyPr>
          <a:lstStyle/>
          <a:p>
            <a:pPr algn="r"/>
            <a:r>
              <a:rPr lang="en-US" altLang="ko-KR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Fam49b-KO</a:t>
            </a:r>
            <a:endParaRPr lang="ko-KR" altLang="en-US" sz="2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2F4FA6B-7139-4AEE-9668-563C9FE91F5D}"/>
              </a:ext>
            </a:extLst>
          </p:cNvPr>
          <p:cNvSpPr txBox="1"/>
          <p:nvPr/>
        </p:nvSpPr>
        <p:spPr>
          <a:xfrm>
            <a:off x="8371135" y="4744026"/>
            <a:ext cx="764410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3000000"/>
              </a:camera>
              <a:lightRig rig="threePt" dir="t"/>
            </a:scene3d>
          </a:bodyPr>
          <a:lstStyle/>
          <a:p>
            <a:pPr algn="r"/>
            <a:r>
              <a:rPr lang="en-US" altLang="ko-KR" sz="2000" dirty="0">
                <a:solidFill>
                  <a:srgbClr val="FF0000"/>
                </a:solidFill>
              </a:rPr>
              <a:t>LNs</a:t>
            </a:r>
            <a:endParaRPr lang="ko-KR" altLang="en-US" sz="2000" dirty="0">
              <a:solidFill>
                <a:srgbClr val="FF00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041E87C-E3E4-4B17-886C-B475E4A6652E}"/>
              </a:ext>
            </a:extLst>
          </p:cNvPr>
          <p:cNvSpPr txBox="1"/>
          <p:nvPr/>
        </p:nvSpPr>
        <p:spPr>
          <a:xfrm>
            <a:off x="8290540" y="4947081"/>
            <a:ext cx="1530067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3000000"/>
              </a:camera>
              <a:lightRig rig="threePt" dir="t"/>
            </a:scene3d>
          </a:bodyPr>
          <a:lstStyle/>
          <a:p>
            <a:pPr algn="r"/>
            <a:r>
              <a:rPr lang="en-US" altLang="ko-KR" sz="2000" dirty="0">
                <a:solidFill>
                  <a:srgbClr val="FF0000"/>
                </a:solidFill>
              </a:rPr>
              <a:t>Thymus</a:t>
            </a:r>
            <a:endParaRPr lang="ko-KR" altLang="en-US" sz="2000" dirty="0">
              <a:solidFill>
                <a:srgbClr val="FF000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F1C881F-8135-44B8-9A2D-66B3CFD66BEB}"/>
              </a:ext>
            </a:extLst>
          </p:cNvPr>
          <p:cNvSpPr txBox="1"/>
          <p:nvPr/>
        </p:nvSpPr>
        <p:spPr>
          <a:xfrm>
            <a:off x="9687354" y="4843703"/>
            <a:ext cx="875930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3000000"/>
              </a:camera>
              <a:lightRig rig="threePt" dir="t"/>
            </a:scene3d>
          </a:bodyPr>
          <a:lstStyle/>
          <a:p>
            <a:pPr algn="r"/>
            <a:r>
              <a:rPr lang="en-US" altLang="ko-KR" sz="2000" dirty="0">
                <a:solidFill>
                  <a:srgbClr val="FF0000"/>
                </a:solidFill>
              </a:rPr>
              <a:t>CD4 T</a:t>
            </a:r>
            <a:endParaRPr lang="ko-KR" altLang="en-US" sz="2000" dirty="0">
              <a:solidFill>
                <a:srgbClr val="FF0000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BA626C8-A490-4819-AE13-72F1E8032D70}"/>
              </a:ext>
            </a:extLst>
          </p:cNvPr>
          <p:cNvSpPr txBox="1"/>
          <p:nvPr/>
        </p:nvSpPr>
        <p:spPr>
          <a:xfrm>
            <a:off x="9142758" y="4905935"/>
            <a:ext cx="1040023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3000000"/>
              </a:camera>
              <a:lightRig rig="threePt" dir="t"/>
            </a:scene3d>
          </a:bodyPr>
          <a:lstStyle/>
          <a:p>
            <a:pPr algn="r"/>
            <a:r>
              <a:rPr lang="en-US" altLang="ko-KR" sz="2000" dirty="0">
                <a:solidFill>
                  <a:srgbClr val="FF0000"/>
                </a:solidFill>
              </a:rPr>
              <a:t>CD8 T</a:t>
            </a:r>
            <a:endParaRPr lang="ko-KR" altLang="en-US" sz="2000" dirty="0">
              <a:solidFill>
                <a:srgbClr val="FF0000"/>
              </a:solidFill>
            </a:endParaRP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8BD5281F-A4EA-49A7-ACF9-D4F8BC928149}"/>
              </a:ext>
            </a:extLst>
          </p:cNvPr>
          <p:cNvCxnSpPr/>
          <p:nvPr/>
        </p:nvCxnSpPr>
        <p:spPr>
          <a:xfrm>
            <a:off x="6120049" y="2715134"/>
            <a:ext cx="802640" cy="0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40C1A2BE-83C4-4261-91EA-13043BDC1CCF}"/>
              </a:ext>
            </a:extLst>
          </p:cNvPr>
          <p:cNvSpPr txBox="1"/>
          <p:nvPr/>
        </p:nvSpPr>
        <p:spPr>
          <a:xfrm>
            <a:off x="73388" y="92915"/>
            <a:ext cx="563102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Immunoblot analysis of Fam49a expression </a:t>
            </a:r>
          </a:p>
          <a:p>
            <a:r>
              <a:rPr lang="en-US" sz="2400" dirty="0"/>
              <a:t>in difference tissues from mice</a:t>
            </a:r>
          </a:p>
          <a:p>
            <a:r>
              <a:rPr lang="en-US" sz="2400" dirty="0"/>
              <a:t>(Fig1C &amp; Fig1D)</a:t>
            </a:r>
          </a:p>
        </p:txBody>
      </p:sp>
    </p:spTree>
    <p:extLst>
      <p:ext uri="{BB962C8B-B14F-4D97-AF65-F5344CB8AC3E}">
        <p14:creationId xmlns:p14="http://schemas.microsoft.com/office/powerpoint/2010/main" val="7820876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31</Words>
  <Application>Microsoft Office PowerPoint</Application>
  <PresentationFormat>Widescreen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Tahoma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Chansu Park</dc:creator>
  <cp:lastModifiedBy>Chansu Park</cp:lastModifiedBy>
  <cp:revision>4</cp:revision>
  <dcterms:created xsi:type="dcterms:W3CDTF">2022-01-14T15:58:29Z</dcterms:created>
  <dcterms:modified xsi:type="dcterms:W3CDTF">2022-01-14T22:36:09Z</dcterms:modified>
</cp:coreProperties>
</file>